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0" r:id="rId2"/>
  </p:sldMasterIdLst>
  <p:sldIdLst>
    <p:sldId id="256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3" d="100"/>
          <a:sy n="63" d="100"/>
        </p:scale>
        <p:origin x="84" y="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BD32E-4F38-4285-90C0-B002FD8407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A6F741-CEBD-40B8-945E-5128E912BB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3FD87-BDB8-4BB1-B4F3-83835F350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6A0CB-8E6E-4BB4-88D3-FC84A65A302D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04095-43D7-409F-A177-7DC15D04A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792446-2EB3-4D1B-88E9-3A8C1ED7A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2AEAE-5D71-45B9-9FF2-9DF64A054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1541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ED354-CCFD-4614-B3D3-1D8544422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E1582B-9459-4146-8540-B2944EB001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0BC1F1-89D6-4515-A680-F86F789A7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6A0CB-8E6E-4BB4-88D3-FC84A65A302D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95FD26-D40B-4F37-B70B-7E86F6556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34FFEB-7BF3-433C-A9F1-EFB4B9331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2AEAE-5D71-45B9-9FF2-9DF64A054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0526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184D6-DF33-49F3-8AAA-B0F720258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5E5E7A-8102-4E63-9277-D4C67ED6FA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5E42ED-A0CD-4559-B713-78465DF13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6A0CB-8E6E-4BB4-88D3-FC84A65A302D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6C5B68-6C6B-4FEA-AF8D-81B6C2C60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5FA5C8-BCCA-45F8-9D33-68A8A8EDC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2AEAE-5D71-45B9-9FF2-9DF64A054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646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F24F8-B144-48CE-813B-BD0BCCDB2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1F566-1AF6-4E4C-B5F2-CE993F5184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26E2DF-245D-4DC5-8395-2AC0901225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D6F78D-C811-4A1E-A33B-E8F3CD8ED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6A0CB-8E6E-4BB4-88D3-FC84A65A302D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EE109-CD3F-44AA-9F38-1346CDE92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04274D-F784-4105-957C-F6EDD7D22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2AEAE-5D71-45B9-9FF2-9DF64A054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4964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4D325-11F5-46DF-9A2C-13C8416DB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3D9575-D764-41AD-BEF0-BFAE8920E6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EAC41A-B894-4DB7-9AFB-06A6262A19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42487B-B3F7-4A92-9125-17B63C6451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092E71-A136-4045-901B-8C23240AF5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4C40A0-B802-42D5-9B43-5463808E5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6A0CB-8E6E-4BB4-88D3-FC84A65A302D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7565B4-EC7A-48D6-8B11-40FC11763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0ACAD2-591C-4A5A-9913-6DFA5EC97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2AEAE-5D71-45B9-9FF2-9DF64A054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2452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3CF94-B509-43F3-8BFE-43DD0B92A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7CA9D7-DA32-4878-B402-C3B15042C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6A0CB-8E6E-4BB4-88D3-FC84A65A302D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8FB18E-B756-4EDE-8605-035030EBF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650FAA-D183-4A2D-8A04-5BF133ED0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2AEAE-5D71-45B9-9FF2-9DF64A054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7377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E10F21-46BD-41A4-901B-4366BF336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6A0CB-8E6E-4BB4-88D3-FC84A65A302D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95E692-0833-4257-806E-CA3DFD105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9AA716-C323-4459-BC06-3E3695820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2AEAE-5D71-45B9-9FF2-9DF64A054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4021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BAAD8-E81D-45D5-AF25-7E8A5ADF5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91A730-2D1F-4931-B349-6DB8A2412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398B2E-7BEA-41D4-94C0-A5250FF45F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DE1743-E9C2-4A1D-822B-AF081966E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6A0CB-8E6E-4BB4-88D3-FC84A65A302D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B2F951-EE31-4AEE-BBF0-F4BB7469A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21840D-16F3-478F-B051-AD9199DD7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2AEAE-5D71-45B9-9FF2-9DF64A054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824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A84A6-49BC-4940-9C08-F2A4FB0A8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092BD4-0AC4-49D6-A43A-2A9BE58FF6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872E8C-676B-4FF1-8000-48A8BB810A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630069-36AC-4073-BC97-866F59AA4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6A0CB-8E6E-4BB4-88D3-FC84A65A302D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C0B4EB-4A93-4380-97DD-9D0CB5A6E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50B501-4E59-4352-8A16-E64E12307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2AEAE-5D71-45B9-9FF2-9DF64A054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0505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75355-C7CA-43F8-98E4-FB251D38C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ED818F-80C5-4B18-A393-C28BAAFDBA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F54D59-60CE-43C3-96C7-458D35B8A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6A0CB-8E6E-4BB4-88D3-FC84A65A302D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F26672-24E4-458C-B829-39AA545F7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4F7E21-0A24-4A54-BB36-D6343B157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2AEAE-5D71-45B9-9FF2-9DF64A054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4290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4F4389-5822-49DC-B006-55A1A5EEA2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24AD93-9382-473B-A25A-03B5A32315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3DB9AE-C521-4384-B8AF-763FEF4D5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6A0CB-8E6E-4BB4-88D3-FC84A65A302D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997B93-4CAF-4A1F-BE2E-10FDF3AB9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CAE5A3-0FD4-4C2B-9D51-FBB261D37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2AEAE-5D71-45B9-9FF2-9DF64A054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087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4A27A4-7FDF-456D-B198-C313ED83B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9C9EE6-9AB3-441A-846D-9E4242179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5DD3F7-4F11-4E60-93A9-660ED5E378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6A0CB-8E6E-4BB4-88D3-FC84A65A302D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609BAE-375B-4DBD-810F-E27A49440F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75631F-95D7-47C2-8DD5-A3E33F2F31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2AEAE-5D71-45B9-9FF2-9DF64A054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967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34A9D-4CF3-4721-8FB3-9AF6EDCAAC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Environmental Science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93D3D2-A55C-4A81-A6F0-9FDB46E63D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of March 9 – 13, 2020</a:t>
            </a:r>
          </a:p>
          <a:p>
            <a:r>
              <a:rPr lang="en-US" dirty="0"/>
              <a:t>Ms. Sanchez</a:t>
            </a:r>
          </a:p>
        </p:txBody>
      </p:sp>
    </p:spTree>
    <p:extLst>
      <p:ext uri="{BB962C8B-B14F-4D97-AF65-F5344CB8AC3E}">
        <p14:creationId xmlns:p14="http://schemas.microsoft.com/office/powerpoint/2010/main" val="2905839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BDB0F-326E-4556-904E-261FF8841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Human Activities Book Instructions​</a:t>
            </a:r>
            <a:br>
              <a:rPr lang="en-US" dirty="0"/>
            </a:br>
            <a:r>
              <a:rPr lang="en-US" sz="1400" dirty="0">
                <a:solidFill>
                  <a:srgbClr val="FF0000"/>
                </a:solidFill>
              </a:rPr>
              <a:t>If you weren’t at school Friday (or were absent Thursday &amp; Friday) you’ll have to start your book from scratch because it is at school! 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175DD5-8109-410D-853F-762D7B28450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en-US" dirty="0"/>
              <a:t>1. Fold your 4 sheets of paper in half to make a book.  ​</a:t>
            </a:r>
          </a:p>
          <a:p>
            <a:pPr fontAlgn="base"/>
            <a:r>
              <a:rPr lang="en-US" dirty="0"/>
              <a:t>2. Put your name in the bottom right corner.​</a:t>
            </a:r>
          </a:p>
          <a:p>
            <a:pPr fontAlgn="base"/>
            <a:r>
              <a:rPr lang="en-US" dirty="0"/>
              <a:t>3. Title your book: Human Activities​</a:t>
            </a:r>
          </a:p>
          <a:p>
            <a:pPr fontAlgn="base"/>
            <a:r>
              <a:rPr lang="en-US" dirty="0"/>
              <a:t>4. Open the cover and make a table of contents list with the content to the right.</a:t>
            </a:r>
          </a:p>
          <a:p>
            <a:pPr fontAlgn="base"/>
            <a:r>
              <a:rPr lang="en-US" dirty="0"/>
              <a:t>5. See the next slide for the requirements that have to be completed for each of the topics to the right.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5E0167-01BA-42D0-A53E-0D02E5A19BC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en-US" dirty="0"/>
              <a:t>Mining (Ch. 18 &amp; 19)​</a:t>
            </a:r>
          </a:p>
          <a:p>
            <a:pPr fontAlgn="base"/>
            <a:r>
              <a:rPr lang="en-US" dirty="0"/>
              <a:t>Agriculture (Ch. 14)​</a:t>
            </a:r>
          </a:p>
          <a:p>
            <a:pPr fontAlgn="base"/>
            <a:r>
              <a:rPr lang="en-US" dirty="0"/>
              <a:t>Forestry (Ch. 11)​</a:t>
            </a:r>
          </a:p>
          <a:p>
            <a:pPr fontAlgn="base"/>
            <a:r>
              <a:rPr lang="en-US" dirty="0"/>
              <a:t>Urban Planning (Ch. 12)​</a:t>
            </a:r>
          </a:p>
          <a:p>
            <a:pPr fontAlgn="base"/>
            <a:r>
              <a:rPr lang="en-US" dirty="0"/>
              <a:t>Overfishing (Ch. 6)​</a:t>
            </a:r>
          </a:p>
          <a:p>
            <a:pPr fontAlgn="base"/>
            <a:r>
              <a:rPr lang="en-US" dirty="0"/>
              <a:t>Water Use (Ch. 15)​</a:t>
            </a:r>
          </a:p>
          <a:p>
            <a:pPr fontAlgn="base"/>
            <a:r>
              <a:rPr lang="en-US" dirty="0"/>
              <a:t>Air Pollution (Ch. 12)​</a:t>
            </a:r>
          </a:p>
          <a:p>
            <a:pPr fontAlgn="base"/>
            <a:r>
              <a:rPr lang="en-US" dirty="0"/>
              <a:t>Wastewater Treatment (Ch. 15)​</a:t>
            </a:r>
          </a:p>
          <a:p>
            <a:pPr fontAlgn="base"/>
            <a:r>
              <a:rPr lang="en-US" dirty="0"/>
              <a:t>Desertification (Ch. 11)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301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4396F33-2FF9-49F7-9292-24F2FF54B59F}"/>
              </a:ext>
            </a:extLst>
          </p:cNvPr>
          <p:cNvGraphicFramePr>
            <a:graphicFrameLocks noGrp="1"/>
          </p:cNvGraphicFramePr>
          <p:nvPr/>
        </p:nvGraphicFramePr>
        <p:xfrm>
          <a:off x="340962" y="232476"/>
          <a:ext cx="11670224" cy="6462792"/>
        </p:xfrm>
        <a:graphic>
          <a:graphicData uri="http://schemas.openxmlformats.org/drawingml/2006/table">
            <a:tbl>
              <a:tblPr/>
              <a:tblGrid>
                <a:gridCol w="5835112">
                  <a:extLst>
                    <a:ext uri="{9D8B030D-6E8A-4147-A177-3AD203B41FA5}">
                      <a16:colId xmlns:a16="http://schemas.microsoft.com/office/drawing/2014/main" val="554605985"/>
                    </a:ext>
                  </a:extLst>
                </a:gridCol>
                <a:gridCol w="5835112">
                  <a:extLst>
                    <a:ext uri="{9D8B030D-6E8A-4147-A177-3AD203B41FA5}">
                      <a16:colId xmlns:a16="http://schemas.microsoft.com/office/drawing/2014/main" val="177891348"/>
                    </a:ext>
                  </a:extLst>
                </a:gridCol>
              </a:tblGrid>
              <a:tr h="3031071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Information on how your term impacts land​</a:t>
                      </a:r>
                      <a:endParaRPr lang="en-US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Draw a picture​</a:t>
                      </a:r>
                      <a:endParaRPr lang="en-US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Information on how your term impacts </a:t>
                      </a:r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air​</a:t>
                      </a:r>
                      <a:endParaRPr lang="en-US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r" rtl="0" fontAlgn="base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Draw a picture​</a:t>
                      </a:r>
                      <a:endParaRPr lang="en-US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7224685"/>
                  </a:ext>
                </a:extLst>
              </a:tr>
              <a:tr h="3431721">
                <a:tc>
                  <a:txBody>
                    <a:bodyPr/>
                    <a:lstStyle/>
                    <a:p>
                      <a:pPr algn="l" rtl="0" fontAlgn="auto"/>
                      <a:r>
                        <a:rPr lang="en-US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l" rtl="0" fontAlgn="base"/>
                      <a:r>
                        <a:rPr lang="en-US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Information on how your term impacts</a:t>
                      </a:r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water​</a:t>
                      </a:r>
                      <a:endParaRPr lang="en-US" b="0" i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Draw a picture ​</a:t>
                      </a:r>
                      <a:endParaRPr lang="en-US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auto"/>
                      <a:r>
                        <a:rPr lang="en-US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r" rtl="0" fontAlgn="base"/>
                      <a:r>
                        <a:rPr lang="en-US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Information on how your term impacts</a:t>
                      </a:r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organisms​</a:t>
                      </a:r>
                      <a:endParaRPr lang="en-US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r" rtl="0" fontAlgn="base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Draw a picture​</a:t>
                      </a:r>
                      <a:endParaRPr lang="en-US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236859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0615869-20E4-4B97-94BB-9A23EE17BFFC}"/>
              </a:ext>
            </a:extLst>
          </p:cNvPr>
          <p:cNvSpPr txBox="1"/>
          <p:nvPr/>
        </p:nvSpPr>
        <p:spPr>
          <a:xfrm>
            <a:off x="4739898" y="2770806"/>
            <a:ext cx="2712203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Human Activity Term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Definition of Term</a:t>
            </a:r>
          </a:p>
        </p:txBody>
      </p:sp>
    </p:spTree>
    <p:extLst>
      <p:ext uri="{BB962C8B-B14F-4D97-AF65-F5344CB8AC3E}">
        <p14:creationId xmlns:p14="http://schemas.microsoft.com/office/powerpoint/2010/main" val="12789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DEDC38F-2364-44F2-92DA-F7D86009CFF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584" t="19874" r="44500" b="8992"/>
          <a:stretch/>
        </p:blipFill>
        <p:spPr>
          <a:xfrm>
            <a:off x="2733040" y="152401"/>
            <a:ext cx="6532880" cy="6563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8917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4</TotalTime>
  <Words>133</Words>
  <Application>Microsoft Office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Franklin Gothic Book</vt:lpstr>
      <vt:lpstr>Crop</vt:lpstr>
      <vt:lpstr>Office Theme</vt:lpstr>
      <vt:lpstr>Environmental Science </vt:lpstr>
      <vt:lpstr>Human Activities Book Instructions​ If you weren’t at school Friday (or were absent Thursday &amp; Friday) you’ll have to start your book from scratch because it is at school! 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Environmental Science </dc:title>
  <dc:creator>Xiomarys Sanchez</dc:creator>
  <cp:lastModifiedBy>Xiomarys Sanchez</cp:lastModifiedBy>
  <cp:revision>1</cp:revision>
  <dcterms:created xsi:type="dcterms:W3CDTF">2020-03-20T19:44:01Z</dcterms:created>
  <dcterms:modified xsi:type="dcterms:W3CDTF">2020-03-20T19:48:31Z</dcterms:modified>
</cp:coreProperties>
</file>