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5" r:id="rId3"/>
    <p:sldId id="257" r:id="rId4"/>
    <p:sldId id="261" r:id="rId5"/>
    <p:sldId id="266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67" d="100"/>
          <a:sy n="67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55B-1549-4789-8754-FE6960F7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4D8CB-F285-472D-A82D-11BA7D00D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F257-1DA1-457B-BF42-D4FE4FA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D76C-53D6-42A2-A971-88397514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40B7-247F-4129-9AFD-457D916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451F-CCB2-4FD0-8CBE-D0F675F9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97401-408A-433C-9F14-13553EE6A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40AF-8CFC-4BEE-B911-A649470E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843C-67A6-496C-A458-251F89E8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33589-7167-41A2-A090-76B382DE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8A7B7-6CEE-40FA-9D26-D96116C67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00367-B5C6-4238-9E34-E204A89CF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C014-C190-46F5-8040-B4485EE8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0A92-1274-4FBE-8126-6CF287B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15B5-775B-46EF-9811-BC621B8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A097-30C7-4C17-BDD6-ED9B60FA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8963-255C-47AB-8F1A-0AC133C5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E631C-FF6C-4006-9C28-1E75DCA2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FC36-8E01-4AB8-915A-3838191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D156-CCFA-41D5-8D54-A88BEA25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52B5-0B10-424E-81F3-5FB81F5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E22D7-3E68-4A99-9813-E6007C94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DE529-0488-4434-A5F4-DCCA7223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13D27-FC59-4295-9C2D-83413AC6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E616-3CBF-498B-88B6-851241C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A72A-2AA8-4F43-820B-C0A3E94E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A71-EFA2-4258-B7CA-872FC4DDE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6D332-D840-4574-9CAE-A924A971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7022E-FD13-491C-AAD4-C2527CC0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13683-58C2-42DD-95A8-DE51F664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AC0E0-7C63-4C24-B4CC-A6B1DC5D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6E70-0AA9-4012-AFB9-2582B921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43F99-F33D-4FB6-A5F4-FDF76628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A25E-6E91-4B74-A7A6-4AA954B0A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0A209-E3E4-4C9C-A581-71BCF7238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4C821-0709-4343-B97E-ADBE87AFF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380D9-491F-404A-B29C-102E403E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04FC8-D893-439D-A1E0-A5C0865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6DB23-C2E1-4361-8D5C-6F702445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3051-CCDD-4A0E-ABB5-97E27476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4FDB7-FEBF-4A07-BF33-5011E80B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9C9C7-B98B-4BB2-94BD-70A4BC8D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29214-FD90-4386-AAD8-5CAA7916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EE1D0-F762-4F4B-9C07-9E69E9D6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605C9-28CC-40EE-9CCD-74B976CF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BFA68-B400-46D1-BBF2-B9AECDCE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E7FC-F165-4304-BEE7-40F295CE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5335-E3FC-4AE2-84AC-3865A47F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BEE26-F558-4AB3-865B-6FAA2EB7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BFF20-2942-4271-A5B5-95A25914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044DD-7EE8-44A5-AE85-9B3F38CC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94E8-0089-4E16-B429-0350E5F1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7DF1-F0EB-42C6-94A2-8CB5D006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97559-815E-4913-9149-A8BC0443D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862ED-63F6-4FA3-9399-BE50597D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11580-56AD-46C2-9656-4B38F04C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1A5E-B68E-4561-9F59-581CF25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1435B-417D-4832-9F95-7A267930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1B61B-0A44-4789-B556-AF5077AF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1B17-300A-4431-B37E-69D4C07FB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E445-EC42-4703-B6BB-E4BACB577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8CA-5C13-48FB-B7FE-8D36B8749E3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8840-0E7F-4D68-84DB-D4FB8B0E5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15F4-F847-4E8A-A069-365F9ADF6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j/358342623?pwd=UVpydFljMVpsOFplQmYzMGZRcFNSQT0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B86A4-2865-463E-BC30-55A68EB98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sz="5100" dirty="0"/>
              <a:t>Earth’s Changing Surface</a:t>
            </a:r>
            <a:br>
              <a:rPr lang="en-US" sz="5100" dirty="0"/>
            </a:br>
            <a:r>
              <a:rPr lang="en-US" sz="4000" dirty="0"/>
              <a:t>Weathering &amp; Erosion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46240-1E50-45AA-B3E5-34CF34A0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Chapter 1 &amp; Key words</a:t>
            </a:r>
          </a:p>
          <a:p>
            <a:pPr algn="l"/>
            <a:r>
              <a:rPr lang="en-US" dirty="0"/>
              <a:t>Wednesday, March 25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9CEA4-23AB-4A33-BC7C-7D6FFAC5D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5" t="43195" r="31127" b="49097"/>
          <a:stretch/>
        </p:blipFill>
        <p:spPr>
          <a:xfrm>
            <a:off x="7531503" y="3551621"/>
            <a:ext cx="3217333" cy="3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9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54B5-E5EC-4CD6-9F3C-178BD481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070606-518D-4024-826A-AF73D260E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55" t="23057" r="23872" b="11711"/>
          <a:stretch/>
        </p:blipFill>
        <p:spPr>
          <a:xfrm>
            <a:off x="577721" y="108167"/>
            <a:ext cx="11036557" cy="66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6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26D4-FB0E-4729-920F-D950EDED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075"/>
            <a:ext cx="10515600" cy="7693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16EA-A16A-4152-9290-95FBADBE3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7BD62-265A-4AAC-B76A-3EAED907D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7" t="16929" r="21714" b="11161"/>
          <a:stretch/>
        </p:blipFill>
        <p:spPr>
          <a:xfrm>
            <a:off x="1507578" y="145075"/>
            <a:ext cx="9176843" cy="65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5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37A4-5982-4932-A1B1-74C1DF62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E74E6C-2D9B-435E-9F30-E27059EF6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B44C1-EF14-47A7-A66C-EEACDE9EA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3" t="16629" r="22388" b="11011"/>
          <a:stretch/>
        </p:blipFill>
        <p:spPr>
          <a:xfrm>
            <a:off x="1424255" y="71676"/>
            <a:ext cx="9343489" cy="67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9B79-B978-43A8-8549-ABB65E59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F4B931-6A57-4E18-910F-D9E2475B4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3" t="23057" r="8506" b="11273"/>
          <a:stretch/>
        </p:blipFill>
        <p:spPr>
          <a:xfrm>
            <a:off x="180975" y="146442"/>
            <a:ext cx="11296650" cy="6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5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2E4F8-04F7-4E0B-8977-57E80DDD7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57" t="19439" r="29458" b="9023"/>
          <a:stretch/>
        </p:blipFill>
        <p:spPr>
          <a:xfrm>
            <a:off x="3039483" y="382030"/>
            <a:ext cx="6113034" cy="64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B461-86D0-413F-9127-708D0EB5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hablar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 y </a:t>
            </a:r>
            <a:r>
              <a:rPr lang="en-US" dirty="0" err="1"/>
              <a:t>asuntos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02515-9F5C-43F9-ADA7-B40BF5648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Time: </a:t>
            </a:r>
            <a:r>
              <a:rPr lang="en-US" dirty="0">
                <a:highlight>
                  <a:srgbClr val="FFFF00"/>
                </a:highlight>
              </a:rPr>
              <a:t>1:00 pm</a:t>
            </a:r>
          </a:p>
          <a:p>
            <a:pPr marL="0" indent="0">
              <a:buNone/>
            </a:pPr>
            <a:r>
              <a:rPr lang="en-US" dirty="0"/>
              <a:t>Where: Go to ZOOM.com</a:t>
            </a:r>
          </a:p>
          <a:p>
            <a:pPr marL="0" indent="0">
              <a:buNone/>
            </a:pPr>
            <a:r>
              <a:rPr lang="en-US" dirty="0"/>
              <a:t>You will need: </a:t>
            </a:r>
            <a:r>
              <a:rPr lang="en-US" dirty="0">
                <a:highlight>
                  <a:srgbClr val="FFFF00"/>
                </a:highlight>
              </a:rPr>
              <a:t>notebook or paper sheet to make notes. </a:t>
            </a:r>
          </a:p>
          <a:p>
            <a:pPr marL="0" indent="0">
              <a:buNone/>
            </a:pPr>
            <a:r>
              <a:rPr lang="en-US" dirty="0"/>
              <a:t>Use this link: </a:t>
            </a:r>
            <a:r>
              <a:rPr lang="nl-NL" dirty="0">
                <a:hlinkClick r:id="rId2"/>
              </a:rPr>
              <a:t>https://zoom.us/j/358342623?pwd=UVpydFljMVpsOFplQmYzMGZRcFNSQT09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Meeting ID: 358 342 623</a:t>
            </a:r>
          </a:p>
          <a:p>
            <a:pPr marL="0" indent="0">
              <a:buNone/>
            </a:pPr>
            <a:r>
              <a:rPr lang="nl-NL" dirty="0"/>
              <a:t>Password: 952533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Earth’s Changing Surface Weathering &amp; Erosion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Vamos a hablar sobre la clase y asuntos importantes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Changing Surface Weathering &amp; Erosion</dc:title>
  <dc:creator>Xiomarys Sanchez</dc:creator>
  <cp:lastModifiedBy>Xiomarys Sanchez</cp:lastModifiedBy>
  <cp:revision>1</cp:revision>
  <dcterms:created xsi:type="dcterms:W3CDTF">2020-03-25T15:24:09Z</dcterms:created>
  <dcterms:modified xsi:type="dcterms:W3CDTF">2020-03-25T15:26:52Z</dcterms:modified>
</cp:coreProperties>
</file>