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60" r:id="rId3"/>
    <p:sldId id="257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45" d="100"/>
          <a:sy n="45" d="100"/>
        </p:scale>
        <p:origin x="5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C55B-1549-4789-8754-FE6960F75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4D8CB-F285-472D-A82D-11BA7D00D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0F257-1DA1-457B-BF42-D4FE4FA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6D76C-53D6-42A2-A971-88397514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F40B7-247F-4129-9AFD-457D9162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6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451F-CCB2-4FD0-8CBE-D0F675F92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B97401-408A-433C-9F14-13553EE6A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940AF-8CFC-4BEE-B911-A649470EC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2843C-67A6-496C-A458-251F89E8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33589-7167-41A2-A090-76B382DE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3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68A7B7-6CEE-40FA-9D26-D96116C67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00367-B5C6-4238-9E34-E204A89CF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8C014-C190-46F5-8040-B4485EE83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80A92-1274-4FBE-8126-6CF287BBC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B15B5-775B-46EF-9811-BC621B89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8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A097-30C7-4C17-BDD6-ED9B60FA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28963-255C-47AB-8F1A-0AC133C5E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E631C-FF6C-4006-9C28-1E75DCA2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7FC36-8E01-4AB8-915A-38381910E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BD156-CCFA-41D5-8D54-A88BEA256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0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52B5-0B10-424E-81F3-5FB81F5DD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E22D7-3E68-4A99-9813-E6007C944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DE529-0488-4434-A5F4-DCCA72234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13D27-FC59-4295-9C2D-83413AC6A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EE616-3CBF-498B-88B6-851241CE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4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6A72A-2AA8-4F43-820B-C0A3E94E4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04A71-EFA2-4258-B7CA-872FC4DDE3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6D332-D840-4574-9CAE-A924A9715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7022E-FD13-491C-AAD4-C2527CC0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13683-58C2-42DD-95A8-DE51F664C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AC0E0-7C63-4C24-B4CC-A6B1DC5DD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3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6E70-0AA9-4012-AFB9-2582B921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43F99-F33D-4FB6-A5F4-FDF766285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AA25E-6E91-4B74-A7A6-4AA954B0A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0A209-E3E4-4C9C-A581-71BCF7238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54C821-0709-4343-B97E-ADBE87AFF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B380D9-491F-404A-B29C-102E403E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B04FC8-D893-439D-A1E0-A5C08650E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26DB23-C2E1-4361-8D5C-6F702445A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4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73051-CCDD-4A0E-ABB5-97E27476A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C4FDB7-FEBF-4A07-BF33-5011E80B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D9C9C7-B98B-4BB2-94BD-70A4BC8D2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29214-FD90-4386-AAD8-5CAA7916F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7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DEE1D0-F762-4F4B-9C07-9E69E9D69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605C9-28CC-40EE-9CCD-74B976CF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BFA68-B400-46D1-BBF2-B9AECDCE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3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3E7FC-F165-4304-BEE7-40F295CE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C5335-E3FC-4AE2-84AC-3865A47FB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BEE26-F558-4AB3-865B-6FAA2EB7E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BFF20-2942-4271-A5B5-95A25914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044DD-7EE8-44A5-AE85-9B3F38CC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D94E8-0089-4E16-B429-0350E5F1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0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7DF1-F0EB-42C6-94A2-8CB5D006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697559-815E-4913-9149-A8BC0443D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862ED-63F6-4FA3-9399-BE50597DF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11580-56AD-46C2-9656-4B38F04C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A8CA-5C13-48FB-B7FE-8D36B8749E3E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D1A5E-B68E-4561-9F59-581CF254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1435B-417D-4832-9F95-7A267930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4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41B61B-0A44-4789-B556-AF5077AF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F1B17-300A-4431-B37E-69D4C07FB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2E445-EC42-4703-B6BB-E4BACB577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A8CA-5C13-48FB-B7FE-8D36B8749E3E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18840-0E7F-4D68-84DB-D4FB8B0E5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C15F4-F847-4E8A-A069-365F9ADF6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62805-2595-4A5A-AD15-8352B2EE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0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B86A4-2865-463E-BC30-55A68EB98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620" y="1471351"/>
            <a:ext cx="7669871" cy="4016621"/>
          </a:xfrm>
        </p:spPr>
        <p:txBody>
          <a:bodyPr anchor="ctr">
            <a:normAutofit/>
          </a:bodyPr>
          <a:lstStyle/>
          <a:p>
            <a:pPr algn="l"/>
            <a:r>
              <a:rPr lang="en-US" sz="5900" dirty="0"/>
              <a:t>Earth’s Changing Surface</a:t>
            </a:r>
            <a:br>
              <a:rPr lang="en-US" sz="6600" dirty="0"/>
            </a:br>
            <a:r>
              <a:rPr lang="en-US" sz="4000" dirty="0"/>
              <a:t>Weathering &amp; Erosion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46240-1E50-45AA-B3E5-34CF34A0E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9492" y="1845264"/>
            <a:ext cx="3254594" cy="3268794"/>
          </a:xfrm>
        </p:spPr>
        <p:txBody>
          <a:bodyPr anchor="ctr">
            <a:normAutofit/>
          </a:bodyPr>
          <a:lstStyle/>
          <a:p>
            <a:pPr algn="l"/>
            <a:r>
              <a:rPr lang="en-US" sz="2200" dirty="0"/>
              <a:t>Vocabulary &amp; Key words</a:t>
            </a:r>
          </a:p>
          <a:p>
            <a:pPr algn="l"/>
            <a:r>
              <a:rPr lang="en-US" sz="2200" dirty="0"/>
              <a:t>Tuesday, March 24</a:t>
            </a:r>
            <a:r>
              <a:rPr lang="en-US" sz="2200" baseline="30000" dirty="0"/>
              <a:t>th</a:t>
            </a:r>
            <a:r>
              <a:rPr lang="en-US" sz="2200" dirty="0"/>
              <a:t>, 2020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9CEA4-23AB-4A33-BC7C-7D6FFAC5D3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45" t="43195" r="31127" b="49097"/>
          <a:stretch/>
        </p:blipFill>
        <p:spPr>
          <a:xfrm>
            <a:off x="2024481" y="857156"/>
            <a:ext cx="8143036" cy="94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9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54411-D761-4083-AD79-5B91E5B00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</p:spPr>
        <p:txBody>
          <a:bodyPr/>
          <a:lstStyle/>
          <a:p>
            <a:r>
              <a:rPr lang="en-US" dirty="0"/>
              <a:t>Tuesday, March 24</a:t>
            </a:r>
            <a:r>
              <a:rPr lang="en-US" baseline="30000" dirty="0"/>
              <a:t>th</a:t>
            </a:r>
            <a:r>
              <a:rPr lang="en-US" dirty="0"/>
              <a:t>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F5D8-D447-4BF6-A139-34E7CB1B9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8726"/>
            <a:ext cx="10515600" cy="49482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Hello everyone! We are going to start a new Unit from our series: </a:t>
            </a:r>
          </a:p>
          <a:p>
            <a:pPr marL="0" indent="0">
              <a:buNone/>
            </a:pPr>
            <a:r>
              <a:rPr lang="en-US" sz="3200" b="1" dirty="0"/>
              <a:t>			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Earth and Space Science </a:t>
            </a:r>
          </a:p>
          <a:p>
            <a:pPr marL="0" indent="0">
              <a:buNone/>
            </a:pPr>
            <a:r>
              <a:rPr lang="en-US" dirty="0"/>
              <a:t>Book: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Earth’s Changing Surface</a:t>
            </a:r>
          </a:p>
          <a:p>
            <a:pPr marL="0" indent="0">
              <a:buNone/>
            </a:pPr>
            <a:r>
              <a:rPr lang="en-US" sz="2400" dirty="0">
                <a:highlight>
                  <a:srgbClr val="FFFF00"/>
                </a:highlight>
              </a:rPr>
              <a:t>(</a:t>
            </a:r>
            <a:r>
              <a:rPr lang="en-US" sz="2400" dirty="0" err="1">
                <a:highlight>
                  <a:srgbClr val="FFFF00"/>
                </a:highlight>
              </a:rPr>
              <a:t>usted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puede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traducir</a:t>
            </a:r>
            <a:r>
              <a:rPr lang="en-US" sz="2400" dirty="0">
                <a:highlight>
                  <a:srgbClr val="FFFF00"/>
                </a:highlight>
              </a:rPr>
              <a:t> el </a:t>
            </a:r>
            <a:r>
              <a:rPr lang="en-US" sz="2400" dirty="0" err="1">
                <a:highlight>
                  <a:srgbClr val="FFFF00"/>
                </a:highlight>
              </a:rPr>
              <a:t>contenido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si</a:t>
            </a:r>
            <a:r>
              <a:rPr lang="en-US" sz="2400" dirty="0">
                <a:highlight>
                  <a:srgbClr val="FFFF00"/>
                </a:highlight>
              </a:rPr>
              <a:t> le </a:t>
            </a:r>
            <a:r>
              <a:rPr lang="en-US" sz="2400" dirty="0" err="1">
                <a:highlight>
                  <a:srgbClr val="FFFF00"/>
                </a:highlight>
              </a:rPr>
              <a:t>ayuda</a:t>
            </a:r>
            <a:r>
              <a:rPr lang="en-US" sz="2400" dirty="0">
                <a:highlight>
                  <a:srgbClr val="FFFF00"/>
                </a:highlight>
              </a:rPr>
              <a:t> a </a:t>
            </a:r>
            <a:r>
              <a:rPr lang="en-US" sz="2400" dirty="0" err="1">
                <a:highlight>
                  <a:srgbClr val="FFFF00"/>
                </a:highlight>
              </a:rPr>
              <a:t>entender</a:t>
            </a:r>
            <a:r>
              <a:rPr lang="en-US" sz="2400" dirty="0">
                <a:highlight>
                  <a:srgbClr val="FFFF00"/>
                </a:highlight>
              </a:rPr>
              <a:t> major y </a:t>
            </a:r>
            <a:r>
              <a:rPr lang="en-US" sz="2400" dirty="0" err="1">
                <a:highlight>
                  <a:srgbClr val="FFFF00"/>
                </a:highlight>
              </a:rPr>
              <a:t>puede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usar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su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libro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en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linea</a:t>
            </a:r>
            <a:r>
              <a:rPr lang="en-US" sz="2400" dirty="0">
                <a:highlight>
                  <a:srgbClr val="FFFF00"/>
                </a:highlight>
              </a:rPr>
              <a:t> para </a:t>
            </a:r>
            <a:r>
              <a:rPr lang="en-US" sz="2400" dirty="0" err="1">
                <a:highlight>
                  <a:srgbClr val="FFFF00"/>
                </a:highlight>
              </a:rPr>
              <a:t>estudiar</a:t>
            </a:r>
            <a:r>
              <a:rPr lang="en-US" sz="2400" dirty="0">
                <a:highlight>
                  <a:srgbClr val="FFFF00"/>
                </a:highlight>
              </a:rPr>
              <a:t> el </a:t>
            </a:r>
            <a:r>
              <a:rPr lang="en-US" sz="2400" dirty="0" err="1">
                <a:highlight>
                  <a:srgbClr val="FFFF00"/>
                </a:highlight>
              </a:rPr>
              <a:t>contenido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en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todo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momento</a:t>
            </a:r>
            <a:r>
              <a:rPr lang="en-US" sz="2400" dirty="0">
                <a:highlight>
                  <a:srgbClr val="FFFF00"/>
                </a:highlight>
              </a:rPr>
              <a:t> que </a:t>
            </a:r>
            <a:r>
              <a:rPr lang="en-US" sz="2400" dirty="0" err="1">
                <a:highlight>
                  <a:srgbClr val="FFFF00"/>
                </a:highlight>
              </a:rPr>
              <a:t>usted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desee</a:t>
            </a:r>
            <a:r>
              <a:rPr lang="en-US" sz="2400" dirty="0">
                <a:highlight>
                  <a:srgbClr val="FFFF00"/>
                </a:highlight>
              </a:rPr>
              <a:t>)</a:t>
            </a:r>
          </a:p>
          <a:p>
            <a:pPr marL="0" indent="0">
              <a:buNone/>
            </a:pPr>
            <a:endParaRPr lang="en-US" sz="24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2400" u="sng" dirty="0"/>
              <a:t>First:</a:t>
            </a:r>
            <a:r>
              <a:rPr lang="en-US" sz="2400" dirty="0"/>
              <a:t> </a:t>
            </a:r>
            <a:r>
              <a:rPr lang="en-US" sz="2400" b="1" dirty="0"/>
              <a:t>Study the vocabulary and key words</a:t>
            </a:r>
            <a:r>
              <a:rPr lang="en-US" sz="2400" dirty="0"/>
              <a:t>. Find their meaning and translate them   </a:t>
            </a:r>
          </a:p>
          <a:p>
            <a:pPr marL="0" indent="0">
              <a:buNone/>
            </a:pPr>
            <a:r>
              <a:rPr lang="en-US" sz="2400" dirty="0"/>
              <a:t>          if needed to. </a:t>
            </a:r>
          </a:p>
          <a:p>
            <a:pPr marL="0" indent="0">
              <a:buNone/>
            </a:pPr>
            <a:r>
              <a:rPr lang="en-US" sz="2400" u="sng" dirty="0"/>
              <a:t>Second</a:t>
            </a:r>
            <a:r>
              <a:rPr lang="en-US" sz="2400" dirty="0"/>
              <a:t>: </a:t>
            </a:r>
            <a:r>
              <a:rPr lang="en-US" sz="2400" b="1" dirty="0"/>
              <a:t>Make a Concept Map</a:t>
            </a:r>
            <a:r>
              <a:rPr lang="en-US" sz="2400" dirty="0"/>
              <a:t> (you can use a paper or your notebook). </a:t>
            </a:r>
            <a:r>
              <a:rPr lang="en-US" sz="2400" dirty="0">
                <a:highlight>
                  <a:srgbClr val="FFFF00"/>
                </a:highlight>
              </a:rPr>
              <a:t>Send the concept map by e-mail: </a:t>
            </a:r>
            <a:r>
              <a:rPr lang="en-US" sz="2400" b="1" dirty="0">
                <a:highlight>
                  <a:srgbClr val="FFFF00"/>
                </a:highlight>
              </a:rPr>
              <a:t>xiomarys.sanchez@cobbk12.org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0253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26D4-FB0E-4729-920F-D950EDED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075"/>
            <a:ext cx="10515600" cy="769326"/>
          </a:xfrm>
        </p:spPr>
        <p:txBody>
          <a:bodyPr>
            <a:normAutofit/>
          </a:bodyPr>
          <a:lstStyle/>
          <a:p>
            <a:r>
              <a:rPr lang="en-US" dirty="0"/>
              <a:t>Book image and Vocabulary words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5A06F3-91C0-421D-9223-F90A42825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00" t="16162" r="22419" b="13243"/>
          <a:stretch/>
        </p:blipFill>
        <p:spPr>
          <a:xfrm>
            <a:off x="838199" y="1028700"/>
            <a:ext cx="3948113" cy="5684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AA96B6-8C8E-429F-A865-EAA22406D5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87" t="24407" r="51952" b="56635"/>
          <a:stretch/>
        </p:blipFill>
        <p:spPr>
          <a:xfrm>
            <a:off x="4929186" y="1028699"/>
            <a:ext cx="7051592" cy="474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5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737A4-5982-4932-A1B1-74C1DF62F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7862E8-59CB-48CA-A52D-5AB7E8EF8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768" t="20925" r="17698" b="7971"/>
          <a:stretch/>
        </p:blipFill>
        <p:spPr>
          <a:xfrm>
            <a:off x="1059655" y="151848"/>
            <a:ext cx="10072689" cy="670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2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D1B56-0E8D-490F-B8FB-EB28ED113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8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A2D51-7416-4214-8051-4F7E075DB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6874" y="1825625"/>
            <a:ext cx="206692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Choose: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7014B-603A-437D-A14C-F87D093513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31" t="16874" r="21719" b="11876"/>
          <a:stretch/>
        </p:blipFill>
        <p:spPr>
          <a:xfrm>
            <a:off x="838199" y="114300"/>
            <a:ext cx="8162925" cy="6646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D8894D-9AAF-4097-A090-F71FDD3B06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01" t="41046" r="63227" b="55642"/>
          <a:stretch/>
        </p:blipFill>
        <p:spPr>
          <a:xfrm>
            <a:off x="9286874" y="2286001"/>
            <a:ext cx="163896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18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9535FF-9367-477C-A675-4C05DBAFB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27" t="20542" r="28515" b="23749"/>
          <a:stretch/>
        </p:blipFill>
        <p:spPr>
          <a:xfrm>
            <a:off x="1414462" y="0"/>
            <a:ext cx="9363075" cy="66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46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41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Earth’s Changing Surface Weathering &amp; Erosion</vt:lpstr>
      <vt:lpstr>Tuesday, March 24th, 2020</vt:lpstr>
      <vt:lpstr>Book image and Vocabulary words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Body</dc:title>
  <dc:creator>Xiomarys Sanchez</dc:creator>
  <cp:lastModifiedBy>Xiomarys Sanchez</cp:lastModifiedBy>
  <cp:revision>10</cp:revision>
  <dcterms:created xsi:type="dcterms:W3CDTF">2020-03-19T20:19:15Z</dcterms:created>
  <dcterms:modified xsi:type="dcterms:W3CDTF">2020-03-24T17:36:05Z</dcterms:modified>
</cp:coreProperties>
</file>