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BD32E-4F38-4285-90C0-B002FD840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A6F741-CEBD-40B8-945E-5128E912B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3FD87-BDB8-4BB1-B4F3-83835F35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4095-43D7-409F-A177-7DC15D04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92446-2EB3-4D1B-88E9-3A8C1ED7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3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75355-C7CA-43F8-98E4-FB251D38C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D818F-80C5-4B18-A393-C28BAAFDB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54D59-60CE-43C3-96C7-458D35B8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6672-24E4-458C-B829-39AA545F7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F7E21-0A24-4A54-BB36-D6343B15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0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4F4389-5822-49DC-B006-55A1A5EEA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4AD93-9382-473B-A25A-03B5A3231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DB9AE-C521-4384-B8AF-763FEF4D5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97B93-4CAF-4A1F-BE2E-10FDF3AB9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AE5A3-0FD4-4C2B-9D51-FBB261D3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6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ED354-CCFD-4614-B3D3-1D854442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1582B-9459-4146-8540-B2944EB00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BC1F1-89D6-4515-A680-F86F789A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5FD26-D40B-4F37-B70B-7E86F655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4FFEB-7BF3-433C-A9F1-EFB4B933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4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184D6-DF33-49F3-8AAA-B0F720258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E5E7A-8102-4E63-9277-D4C67ED6F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E42ED-A0CD-4559-B713-78465DF13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C5B68-6C6B-4FEA-AF8D-81B6C2C6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FA5C8-BCCA-45F8-9D33-68A8A8ED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9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F24F8-B144-48CE-813B-BD0BCCDB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1F566-1AF6-4E4C-B5F2-CE993F5184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6E2DF-245D-4DC5-8395-2AC090122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6F78D-C811-4A1E-A33B-E8F3CD8ED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EE109-CD3F-44AA-9F38-1346CDE92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4274D-F784-4105-957C-F6EDD7D2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5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4D325-11F5-46DF-9A2C-13C8416D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D9575-D764-41AD-BEF0-BFAE8920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AC41A-B894-4DB7-9AFB-06A6262A1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42487B-B3F7-4A92-9125-17B63C6451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92E71-A136-4045-901B-8C23240AF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C40A0-B802-42D5-9B43-5463808E5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7565B4-EC7A-48D6-8B11-40FC1176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0ACAD2-591C-4A5A-9913-6DFA5EC9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1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3CF94-B509-43F3-8BFE-43DD0B92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CA9D7-DA32-4878-B402-C3B15042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FB18E-B756-4EDE-8605-035030EBF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50FAA-D183-4A2D-8A04-5BF133ED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E10F21-46BD-41A4-901B-4366BF336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95E692-0833-4257-806E-CA3DFD10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AA716-C323-4459-BC06-3E369582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1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BAAD8-E81D-45D5-AF25-7E8A5ADF5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1A730-2D1F-4931-B349-6DB8A2412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98B2E-7BEA-41D4-94C0-A5250FF45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E1743-E9C2-4A1D-822B-AF081966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2F951-EE31-4AEE-BBF0-F4BB7469A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1840D-16F3-478F-B051-AD9199DD7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2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A84A6-49BC-4940-9C08-F2A4FB0A8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092BD4-0AC4-49D6-A43A-2A9BE58FF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72E8C-676B-4FF1-8000-48A8BB810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30069-36AC-4073-BC97-866F59AA4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A0CB-8E6E-4BB4-88D3-FC84A65A30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0B4EB-4A93-4380-97DD-9D0CB5A6E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0B501-4E59-4352-8A16-E64E12307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9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4A27A4-7FDF-456D-B198-C313ED83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C9EE6-9AB3-441A-846D-9E4242179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DD3F7-4F11-4E60-93A9-660ED5E37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6A0CB-8E6E-4BB4-88D3-FC84A65A30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09BAE-375B-4DBD-810F-E27A49440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5631F-95D7-47C2-8DD5-A3E33F2F3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AEAE-5D71-45B9-9FF2-9DF64A05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2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1&amp;v=rSqY9xUZqAQ&amp;feature=emb_lo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2&amp;v=ceyxyDV_WLw&amp;feature=emb_log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1&amp;v=rSqY9xUZqAQ&amp;feature=emb_log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7D3CF-C873-4362-B2FF-BA422F9138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School Closure Assignments &amp;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7F113-6BB4-4FEE-8C62-C53BB755D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6443CF-F6C0-40E9-8389-528E4E1FF1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583E3E-C2EB-4A9D-856F-19611A360847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940DA1-86B2-40B0-9C62-191855A775E8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1F0D8C-6F38-4B85-90D1-D301B80A68DC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73E8D0-F697-4C0E-A3D5-942DD2C651CA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1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532BD-431B-4EA8-97EC-C985E54DE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Assignments &amp; Due Dates</a:t>
            </a:r>
            <a:br>
              <a:rPr lang="en-US" dirty="0"/>
            </a:br>
            <a:r>
              <a:rPr lang="en-US" sz="2700" dirty="0">
                <a:solidFill>
                  <a:srgbClr val="FF0000"/>
                </a:solidFill>
              </a:rPr>
              <a:t>All assignments are due the day they’re assigned unless otherwise noted!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341E8-B8CE-43EB-9432-063401AAC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Monday 3/16: Complete &amp; SUBMIT your Human Activities Book</a:t>
            </a:r>
          </a:p>
          <a:p>
            <a:pPr lvl="1"/>
            <a:r>
              <a:rPr lang="en-US" dirty="0"/>
              <a:t>Submit it to the Dropbox link on the blog by midnight tonight.</a:t>
            </a:r>
          </a:p>
          <a:p>
            <a:pPr lvl="1"/>
            <a:r>
              <a:rPr lang="en-US" dirty="0"/>
              <a:t>You can take pictures of your book and put them in a word document or PPT, or you can take a video of you presenting your book and submit it.</a:t>
            </a:r>
          </a:p>
          <a:p>
            <a:r>
              <a:rPr lang="en-US" dirty="0"/>
              <a:t>Tuesday 3/17: Watch the Cookie Mining Lab Video and complete the question sheet.  It’s linked on the blog and will be sent out via Remind as well as included in this PPT.</a:t>
            </a:r>
          </a:p>
          <a:p>
            <a:r>
              <a:rPr lang="en-US" dirty="0"/>
              <a:t>Wednesday 3/18: Submit your 3 questions for the new Anchor Phenomenon question.</a:t>
            </a:r>
          </a:p>
          <a:p>
            <a:r>
              <a:rPr lang="en-US" dirty="0"/>
              <a:t>Thursday 3/19: Watch the Greenhouse Effect YouTube video. </a:t>
            </a:r>
            <a:r>
              <a:rPr lang="en-US" dirty="0">
                <a:hlinkClick r:id="rId2"/>
              </a:rPr>
              <a:t>https://www.youtube.com/watch?time_continue=1&amp;v=rSqY9xUZqAQ&amp;feature=emb_logo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Login to the Zoom session TOMORROW for a chalk talk on the topic and a Q&amp;A session.  I’ll send the link out tomorrow morning and post it on the blog.</a:t>
            </a:r>
          </a:p>
        </p:txBody>
      </p:sp>
    </p:spTree>
    <p:extLst>
      <p:ext uri="{BB962C8B-B14F-4D97-AF65-F5344CB8AC3E}">
        <p14:creationId xmlns:p14="http://schemas.microsoft.com/office/powerpoint/2010/main" val="310757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BDB0F-326E-4556-904E-261FF884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Activities Book Instructions​</a:t>
            </a:r>
            <a:br>
              <a:rPr lang="en-US" dirty="0"/>
            </a:br>
            <a:r>
              <a:rPr lang="en-US" sz="1400" dirty="0">
                <a:solidFill>
                  <a:srgbClr val="FF0000"/>
                </a:solidFill>
              </a:rPr>
              <a:t>If you weren’t at school Friday (or were absent Thursday &amp; Friday) you’ll have to start your book from scratch because it is at school!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75DD5-8109-410D-853F-762D7B2845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1. Fold your 4 sheets of paper in half to make a book.  ​</a:t>
            </a:r>
          </a:p>
          <a:p>
            <a:pPr fontAlgn="base"/>
            <a:r>
              <a:rPr lang="en-US" dirty="0"/>
              <a:t>2. Put your name in the bottom right corner.​</a:t>
            </a:r>
          </a:p>
          <a:p>
            <a:pPr fontAlgn="base"/>
            <a:r>
              <a:rPr lang="en-US" dirty="0"/>
              <a:t>3. Title your book: Human Activities​</a:t>
            </a:r>
          </a:p>
          <a:p>
            <a:pPr fontAlgn="base"/>
            <a:r>
              <a:rPr lang="en-US" dirty="0"/>
              <a:t>4. Open the cover and make a table of contents list with the content to the right.</a:t>
            </a:r>
          </a:p>
          <a:p>
            <a:pPr fontAlgn="base"/>
            <a:r>
              <a:rPr lang="en-US" dirty="0"/>
              <a:t>5. See the next slide for the requirements that have to be completed for each of the topics to the right.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E0167-01BA-42D0-A53E-0D02E5A19B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Mining (Ch. 18 &amp; 19)​</a:t>
            </a:r>
          </a:p>
          <a:p>
            <a:pPr fontAlgn="base"/>
            <a:r>
              <a:rPr lang="en-US" dirty="0"/>
              <a:t>Agriculture (Ch. 14)​</a:t>
            </a:r>
          </a:p>
          <a:p>
            <a:pPr fontAlgn="base"/>
            <a:r>
              <a:rPr lang="en-US" dirty="0"/>
              <a:t>Forestry (Ch. 11)​</a:t>
            </a:r>
          </a:p>
          <a:p>
            <a:pPr fontAlgn="base"/>
            <a:r>
              <a:rPr lang="en-US" dirty="0"/>
              <a:t>Urban Planning (Ch. 12)​</a:t>
            </a:r>
          </a:p>
          <a:p>
            <a:pPr fontAlgn="base"/>
            <a:r>
              <a:rPr lang="en-US" dirty="0"/>
              <a:t>Overfishing (Ch. 6)​</a:t>
            </a:r>
          </a:p>
          <a:p>
            <a:pPr fontAlgn="base"/>
            <a:r>
              <a:rPr lang="en-US" dirty="0"/>
              <a:t>Water Use (Ch. 15)​</a:t>
            </a:r>
          </a:p>
          <a:p>
            <a:pPr fontAlgn="base"/>
            <a:r>
              <a:rPr lang="en-US" dirty="0"/>
              <a:t>Air Pollution (Ch. 12)​</a:t>
            </a:r>
          </a:p>
          <a:p>
            <a:pPr fontAlgn="base"/>
            <a:r>
              <a:rPr lang="en-US" dirty="0"/>
              <a:t>Wastewater Treatment (Ch. 15)​</a:t>
            </a:r>
          </a:p>
          <a:p>
            <a:pPr fontAlgn="base"/>
            <a:r>
              <a:rPr lang="en-US" dirty="0"/>
              <a:t>Desertification (Ch. 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0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4396F33-2FF9-49F7-9292-24F2FF54B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635098"/>
              </p:ext>
            </p:extLst>
          </p:nvPr>
        </p:nvGraphicFramePr>
        <p:xfrm>
          <a:off x="340962" y="232476"/>
          <a:ext cx="11670224" cy="6462792"/>
        </p:xfrm>
        <a:graphic>
          <a:graphicData uri="http://schemas.openxmlformats.org/drawingml/2006/table">
            <a:tbl>
              <a:tblPr/>
              <a:tblGrid>
                <a:gridCol w="5835112">
                  <a:extLst>
                    <a:ext uri="{9D8B030D-6E8A-4147-A177-3AD203B41FA5}">
                      <a16:colId xmlns:a16="http://schemas.microsoft.com/office/drawing/2014/main" val="554605985"/>
                    </a:ext>
                  </a:extLst>
                </a:gridCol>
                <a:gridCol w="5835112">
                  <a:extLst>
                    <a:ext uri="{9D8B030D-6E8A-4147-A177-3AD203B41FA5}">
                      <a16:colId xmlns:a16="http://schemas.microsoft.com/office/drawing/2014/main" val="177891348"/>
                    </a:ext>
                  </a:extLst>
                </a:gridCol>
              </a:tblGrid>
              <a:tr h="303107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on how your term impacts land​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Draw a picture​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on how your term impacts </a:t>
                      </a: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r" rtl="0" fontAlgn="base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Draw a picture​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224685"/>
                  </a:ext>
                </a:extLst>
              </a:tr>
              <a:tr h="3431721">
                <a:tc>
                  <a:txBody>
                    <a:bodyPr/>
                    <a:lstStyle/>
                    <a:p>
                      <a:pPr algn="l" rtl="0" fontAlgn="auto"/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on how your term impacts</a:t>
                      </a:r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water​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Draw a picture 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auto"/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r" rtl="0" fontAlgn="base"/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on how your term impacts</a:t>
                      </a: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organisms​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r" rtl="0" fontAlgn="base"/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Draw a picture​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36859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0615869-20E4-4B97-94BB-9A23EE17BFFC}"/>
              </a:ext>
            </a:extLst>
          </p:cNvPr>
          <p:cNvSpPr txBox="1"/>
          <p:nvPr/>
        </p:nvSpPr>
        <p:spPr>
          <a:xfrm>
            <a:off x="4739898" y="2770806"/>
            <a:ext cx="271220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Human Activity Term</a:t>
            </a:r>
          </a:p>
          <a:p>
            <a:pPr algn="ctr"/>
            <a:r>
              <a:rPr lang="en-US" dirty="0"/>
              <a:t>Definition of Term</a:t>
            </a:r>
          </a:p>
        </p:txBody>
      </p:sp>
    </p:spTree>
    <p:extLst>
      <p:ext uri="{BB962C8B-B14F-4D97-AF65-F5344CB8AC3E}">
        <p14:creationId xmlns:p14="http://schemas.microsoft.com/office/powerpoint/2010/main" val="1278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F7F20-9370-47BC-A599-EBA82C27F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 Mining Lab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108B5-23F7-4336-B43A-813C79332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Answer the following questions after watching the cookie mining lab video: </a:t>
            </a:r>
            <a:r>
              <a:rPr lang="en-US" u="sng" dirty="0">
                <a:hlinkClick r:id="rId2"/>
              </a:rPr>
              <a:t>https://www.youtube.com/watch?time_continue=2&amp;v=ceyxyDV_WLw&amp;feature=emb_logo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you need more information read about mining in your text resources or use the internet to supplement your knowledge.  All answers should be in your </a:t>
            </a:r>
            <a:r>
              <a:rPr lang="en-US"/>
              <a:t>own words!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1. What is ore?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2. In the cookie mining lab what was the ore?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3. What changes could you make in the mining process to increase net revenue?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4. How does mining affect the land, water, air, and organisms?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5. Explain reclamation.  How did it occur during the lab?  Can it happen in real life at a mining site?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6. Identify and describe three federal law that regulate mining.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7.  How can we reduce our need for mined resources?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5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F5110-10AF-4E30-A44F-7DCE68032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Student Questions: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154CC-946A-444A-BCF1-77E44D351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Write 3 questions that we would need to know about before we can answer the anchor question.  DO NOT answer the question yet!  Put your questions in a Word document with your name at the top and submit it to the Dropbox.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400" dirty="0">
                <a:solidFill>
                  <a:srgbClr val="00B050"/>
                </a:solidFill>
              </a:rPr>
              <a:t>Anchor Phenomenon: Is there enough space on earth for all living things?</a:t>
            </a:r>
          </a:p>
        </p:txBody>
      </p:sp>
    </p:spTree>
    <p:extLst>
      <p:ext uri="{BB962C8B-B14F-4D97-AF65-F5344CB8AC3E}">
        <p14:creationId xmlns:p14="http://schemas.microsoft.com/office/powerpoint/2010/main" val="3977766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285E2-19B2-4765-AE1E-574C803EC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Greenhouse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E5D04-C258-45FA-B4E2-61C8C221D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Watch </a:t>
            </a:r>
            <a:r>
              <a:rPr lang="en-US" dirty="0"/>
              <a:t>the Greenhouse Effect </a:t>
            </a:r>
            <a:r>
              <a:rPr lang="en-US"/>
              <a:t>YouTube video: </a:t>
            </a:r>
            <a:r>
              <a:rPr lang="en-US" dirty="0">
                <a:hlinkClick r:id="rId2"/>
              </a:rPr>
              <a:t>https://www.youtube.com/watch?time_continue=1&amp;v=rSqY9xUZqAQ&amp;feature=emb_logo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Login to the Zoom session TOMORROW for a chalk talk on the topic and a Q&amp;A session.  I’ll send the link out tomorrow morning and post it on the blog.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725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507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School Closure Assignments &amp; Resources</vt:lpstr>
      <vt:lpstr>Assignments &amp; Due Dates All assignments are due the day they’re assigned unless otherwise noted!</vt:lpstr>
      <vt:lpstr>Human Activities Book Instructions​ If you weren’t at school Friday (or were absent Thursday &amp; Friday) you’ll have to start your book from scratch because it is at school!  </vt:lpstr>
      <vt:lpstr>PowerPoint Presentation</vt:lpstr>
      <vt:lpstr>Cookie Mining Lab Video</vt:lpstr>
      <vt:lpstr>Student Questions: Population</vt:lpstr>
      <vt:lpstr>The Greenhouse Effect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Closure Assignments &amp; Resources</dc:title>
  <dc:creator>Alicia Bannerman</dc:creator>
  <cp:lastModifiedBy>Alicia Bannerman</cp:lastModifiedBy>
  <cp:revision>14</cp:revision>
  <dcterms:created xsi:type="dcterms:W3CDTF">2020-03-16T12:39:00Z</dcterms:created>
  <dcterms:modified xsi:type="dcterms:W3CDTF">2020-03-19T13:08:39Z</dcterms:modified>
</cp:coreProperties>
</file>