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60" r:id="rId3"/>
    <p:sldId id="264" r:id="rId4"/>
    <p:sldId id="261" r:id="rId5"/>
    <p:sldId id="265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62" d="100"/>
          <a:sy n="62" d="100"/>
        </p:scale>
        <p:origin x="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55B-1549-4789-8754-FE6960F7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4D8CB-F285-472D-A82D-11BA7D00D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F257-1DA1-457B-BF42-D4FE4FA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D76C-53D6-42A2-A971-88397514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40B7-247F-4129-9AFD-457D9162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6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451F-CCB2-4FD0-8CBE-D0F675F9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97401-408A-433C-9F14-13553EE6A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40AF-8CFC-4BEE-B911-A649470E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843C-67A6-496C-A458-251F89E8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33589-7167-41A2-A090-76B382DE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8A7B7-6CEE-40FA-9D26-D96116C67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00367-B5C6-4238-9E34-E204A89CF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C014-C190-46F5-8040-B4485EE8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80A92-1274-4FBE-8126-6CF287B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15B5-775B-46EF-9811-BC621B8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8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A097-30C7-4C17-BDD6-ED9B60FA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8963-255C-47AB-8F1A-0AC133C5E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E631C-FF6C-4006-9C28-1E75DCA2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FC36-8E01-4AB8-915A-38381910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BD156-CCFA-41D5-8D54-A88BEA25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52B5-0B10-424E-81F3-5FB81F5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E22D7-3E68-4A99-9813-E6007C94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DE529-0488-4434-A5F4-DCCA7223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13D27-FC59-4295-9C2D-83413AC6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E616-3CBF-498B-88B6-851241CE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A72A-2AA8-4F43-820B-C0A3E94E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A71-EFA2-4258-B7CA-872FC4DDE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6D332-D840-4574-9CAE-A924A9715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7022E-FD13-491C-AAD4-C2527CC0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13683-58C2-42DD-95A8-DE51F664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AC0E0-7C63-4C24-B4CC-A6B1DC5D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6E70-0AA9-4012-AFB9-2582B921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43F99-F33D-4FB6-A5F4-FDF76628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AA25E-6E91-4B74-A7A6-4AA954B0A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0A209-E3E4-4C9C-A581-71BCF7238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4C821-0709-4343-B97E-ADBE87AFF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380D9-491F-404A-B29C-102E403E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04FC8-D893-439D-A1E0-A5C08650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6DB23-C2E1-4361-8D5C-6F702445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4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3051-CCDD-4A0E-ABB5-97E27476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4FDB7-FEBF-4A07-BF33-5011E80B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9C9C7-B98B-4BB2-94BD-70A4BC8D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29214-FD90-4386-AAD8-5CAA7916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EE1D0-F762-4F4B-9C07-9E69E9D6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605C9-28CC-40EE-9CCD-74B976CF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BFA68-B400-46D1-BBF2-B9AECDCE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E7FC-F165-4304-BEE7-40F295CE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5335-E3FC-4AE2-84AC-3865A47F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BEE26-F558-4AB3-865B-6FAA2EB7E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BFF20-2942-4271-A5B5-95A25914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044DD-7EE8-44A5-AE85-9B3F38CC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94E8-0089-4E16-B429-0350E5F1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0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7DF1-F0EB-42C6-94A2-8CB5D006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97559-815E-4913-9149-A8BC0443D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862ED-63F6-4FA3-9399-BE50597D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11580-56AD-46C2-9656-4B38F04C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1A5E-B68E-4561-9F59-581CF254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1435B-417D-4832-9F95-7A267930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1B61B-0A44-4789-B556-AF5077AF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F1B17-300A-4431-B37E-69D4C07FB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2E445-EC42-4703-B6BB-E4BACB577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A8CA-5C13-48FB-B7FE-8D36B8749E3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18840-0E7F-4D68-84DB-D4FB8B0E5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C15F4-F847-4E8A-A069-365F9ADF6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xiomarys.sanchez@cobbk12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B86A4-2865-463E-BC30-55A68EB98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669871" cy="4016621"/>
          </a:xfrm>
        </p:spPr>
        <p:txBody>
          <a:bodyPr anchor="ctr">
            <a:normAutofit/>
          </a:bodyPr>
          <a:lstStyle/>
          <a:p>
            <a:pPr algn="l"/>
            <a:r>
              <a:rPr lang="en-US" sz="5900" dirty="0"/>
              <a:t>Earth’s Changing Surface</a:t>
            </a:r>
            <a:br>
              <a:rPr lang="en-US" sz="6600" dirty="0"/>
            </a:br>
            <a:r>
              <a:rPr lang="en-US" sz="4000" dirty="0"/>
              <a:t>The Rock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46240-1E50-45AA-B3E5-34CF34A0E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5261" y="1845264"/>
            <a:ext cx="3624339" cy="3268794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/>
              <a:t>Vocabulary &amp; Key words</a:t>
            </a:r>
          </a:p>
          <a:p>
            <a:pPr algn="l"/>
            <a:r>
              <a:rPr lang="en-US" sz="2200" dirty="0"/>
              <a:t>Monday, March 30</a:t>
            </a:r>
            <a:r>
              <a:rPr lang="en-US" sz="2200" baseline="30000" dirty="0"/>
              <a:t>th</a:t>
            </a:r>
            <a:r>
              <a:rPr lang="en-US" sz="2200" dirty="0"/>
              <a:t>,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9CEA4-23AB-4A33-BC7C-7D6FFAC5D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5" t="43195" r="31127" b="49097"/>
          <a:stretch/>
        </p:blipFill>
        <p:spPr>
          <a:xfrm>
            <a:off x="671234" y="1470721"/>
            <a:ext cx="7403554" cy="8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9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4411-D761-4083-AD79-5B91E5B0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/>
          <a:lstStyle/>
          <a:p>
            <a:r>
              <a:rPr lang="en-US" dirty="0"/>
              <a:t>Monday, </a:t>
            </a:r>
            <a:r>
              <a:rPr lang="en-US"/>
              <a:t>March 30</a:t>
            </a:r>
            <a:r>
              <a:rPr lang="en-US" baseline="30000"/>
              <a:t>th</a:t>
            </a:r>
            <a:r>
              <a:rPr lang="en-US" dirty="0"/>
              <a:t>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F5D8-D447-4BF6-A139-34E7CB1B9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6"/>
            <a:ext cx="10515600" cy="49482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Hello everyone! We are going to Read and study </a:t>
            </a:r>
            <a:r>
              <a:rPr lang="en-US" b="1" u="sng" dirty="0"/>
              <a:t>Vocabulary</a:t>
            </a:r>
            <a:r>
              <a:rPr lang="en-US" dirty="0"/>
              <a:t> for: </a:t>
            </a:r>
          </a:p>
          <a:p>
            <a:pPr marL="0" indent="0">
              <a:buNone/>
            </a:pPr>
            <a:r>
              <a:rPr lang="en-US" sz="3200" b="1" dirty="0"/>
              <a:t>			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  <a:t>The Rock Cycle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1. Complete </a:t>
            </a:r>
            <a:r>
              <a:rPr lang="en-US" sz="2400" b="1" dirty="0"/>
              <a:t>1, 2, and 3 </a:t>
            </a:r>
            <a:r>
              <a:rPr lang="en-US" sz="2400" dirty="0"/>
              <a:t>questions on </a:t>
            </a:r>
            <a:r>
              <a:rPr lang="en-US" sz="2400" i="1" dirty="0"/>
              <a:t>page 2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2. Complete the last worksheet (you can use a paper or your notebook). </a:t>
            </a:r>
          </a:p>
          <a:p>
            <a:pPr marL="0" indent="0">
              <a:buNone/>
            </a:pPr>
            <a:r>
              <a:rPr lang="en-US" sz="2400" dirty="0"/>
              <a:t>3. Send the answers map by e-mail: </a:t>
            </a:r>
            <a:r>
              <a:rPr lang="en-US" sz="2400" dirty="0">
                <a:hlinkClick r:id="rId2"/>
              </a:rPr>
              <a:t>xiomarys.sanchez@cobbk12.org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4. You ca go to: </a:t>
            </a:r>
            <a:r>
              <a:rPr lang="en-US" sz="2400" i="1" dirty="0"/>
              <a:t>summitk12.com </a:t>
            </a:r>
            <a:r>
              <a:rPr lang="en-US" sz="2400" dirty="0"/>
              <a:t>to read and work for this unit (optional).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usted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puede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traducir</a:t>
            </a:r>
            <a:r>
              <a:rPr lang="en-US" sz="2000" dirty="0">
                <a:solidFill>
                  <a:srgbClr val="FF0000"/>
                </a:solidFill>
              </a:rPr>
              <a:t> el </a:t>
            </a:r>
            <a:r>
              <a:rPr lang="en-US" sz="2000" dirty="0" err="1">
                <a:solidFill>
                  <a:srgbClr val="FF0000"/>
                </a:solidFill>
              </a:rPr>
              <a:t>contenido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</a:t>
            </a:r>
            <a:r>
              <a:rPr lang="en-US" sz="2000" dirty="0">
                <a:solidFill>
                  <a:srgbClr val="FF0000"/>
                </a:solidFill>
              </a:rPr>
              <a:t> le </a:t>
            </a:r>
            <a:r>
              <a:rPr lang="en-US" sz="2000" dirty="0" err="1">
                <a:solidFill>
                  <a:srgbClr val="FF0000"/>
                </a:solidFill>
              </a:rPr>
              <a:t>ayuda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entender</a:t>
            </a:r>
            <a:r>
              <a:rPr lang="en-US" sz="2000" dirty="0">
                <a:solidFill>
                  <a:srgbClr val="FF0000"/>
                </a:solidFill>
              </a:rPr>
              <a:t> major y </a:t>
            </a:r>
            <a:r>
              <a:rPr lang="en-US" sz="2000" dirty="0" err="1">
                <a:solidFill>
                  <a:srgbClr val="FF0000"/>
                </a:solidFill>
              </a:rPr>
              <a:t>puede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usar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libro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linea</a:t>
            </a:r>
            <a:r>
              <a:rPr lang="en-US" sz="2000" dirty="0">
                <a:solidFill>
                  <a:srgbClr val="FF0000"/>
                </a:solidFill>
              </a:rPr>
              <a:t> para </a:t>
            </a:r>
            <a:r>
              <a:rPr lang="en-US" sz="2000" dirty="0" err="1">
                <a:solidFill>
                  <a:srgbClr val="FF0000"/>
                </a:solidFill>
              </a:rPr>
              <a:t>estudiar</a:t>
            </a:r>
            <a:r>
              <a:rPr lang="en-US" sz="2000" dirty="0">
                <a:solidFill>
                  <a:srgbClr val="FF0000"/>
                </a:solidFill>
              </a:rPr>
              <a:t> el </a:t>
            </a:r>
            <a:r>
              <a:rPr lang="en-US" sz="2000" dirty="0" err="1">
                <a:solidFill>
                  <a:srgbClr val="FF0000"/>
                </a:solidFill>
              </a:rPr>
              <a:t>contenido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todo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momento</a:t>
            </a:r>
            <a:r>
              <a:rPr lang="en-US" sz="2000" dirty="0">
                <a:solidFill>
                  <a:srgbClr val="FF0000"/>
                </a:solidFill>
              </a:rPr>
              <a:t> que </a:t>
            </a:r>
            <a:r>
              <a:rPr lang="en-US" sz="2000" dirty="0" err="1">
                <a:solidFill>
                  <a:srgbClr val="FF0000"/>
                </a:solidFill>
              </a:rPr>
              <a:t>usted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desee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253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AA1B-B72A-495B-9F0D-6CC714CD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EADD19-7BA0-4C0F-9BB3-A84C556A4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43" t="24590" r="11461" b="10397"/>
          <a:stretch/>
        </p:blipFill>
        <p:spPr>
          <a:xfrm>
            <a:off x="0" y="182562"/>
            <a:ext cx="1143357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37A4-5982-4932-A1B1-74C1DF62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51879-85A7-40E1-A66A-45505333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A1CD0-B509-4589-BFBB-69BC4D51E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3" t="16629" r="23567" b="11311"/>
          <a:stretch/>
        </p:blipFill>
        <p:spPr>
          <a:xfrm>
            <a:off x="660970" y="111646"/>
            <a:ext cx="10870059" cy="66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3472-559E-4D85-AE56-6AA0A6A7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CD7746-B117-46F9-9610-809402175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20" t="20430" r="25867" b="22875"/>
          <a:stretch/>
        </p:blipFill>
        <p:spPr>
          <a:xfrm>
            <a:off x="838200" y="122549"/>
            <a:ext cx="10515600" cy="66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B57F6B-F1C1-41BE-9038-E5DF4B048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1" t="19775" r="32079" b="8314"/>
          <a:stretch/>
        </p:blipFill>
        <p:spPr>
          <a:xfrm>
            <a:off x="2519737" y="83665"/>
            <a:ext cx="7152526" cy="669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32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Earth’s Changing Surface The Rock Cycle</vt:lpstr>
      <vt:lpstr>Monday, March 30th, 2020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Body</dc:title>
  <dc:creator>Xiomarys Sanchez</dc:creator>
  <cp:lastModifiedBy>Xiomarys Sanchez</cp:lastModifiedBy>
  <cp:revision>18</cp:revision>
  <dcterms:created xsi:type="dcterms:W3CDTF">2020-03-19T20:19:15Z</dcterms:created>
  <dcterms:modified xsi:type="dcterms:W3CDTF">2020-03-30T14:51:24Z</dcterms:modified>
</cp:coreProperties>
</file>