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>
        <p:scale>
          <a:sx n="63" d="100"/>
          <a:sy n="63" d="100"/>
        </p:scale>
        <p:origin x="6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55B-1549-4789-8754-FE6960F7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4D8CB-F285-472D-A82D-11BA7D00D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F257-1DA1-457B-BF42-D4FE4FA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D76C-53D6-42A2-A971-88397514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F40B7-247F-4129-9AFD-457D9162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6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451F-CCB2-4FD0-8CBE-D0F675F9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97401-408A-433C-9F14-13553EE6A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40AF-8CFC-4BEE-B911-A649470E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2843C-67A6-496C-A458-251F89E8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33589-7167-41A2-A090-76B382DE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8A7B7-6CEE-40FA-9D26-D96116C67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00367-B5C6-4238-9E34-E204A89CF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C014-C190-46F5-8040-B4485EE8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80A92-1274-4FBE-8126-6CF287B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B15B5-775B-46EF-9811-BC621B8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8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A097-30C7-4C17-BDD6-ED9B60FA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8963-255C-47AB-8F1A-0AC133C5E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E631C-FF6C-4006-9C28-1E75DCA2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7FC36-8E01-4AB8-915A-38381910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BD156-CCFA-41D5-8D54-A88BEA25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0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52B5-0B10-424E-81F3-5FB81F5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E22D7-3E68-4A99-9813-E6007C944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DE529-0488-4434-A5F4-DCCA7223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13D27-FC59-4295-9C2D-83413AC6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E616-3CBF-498B-88B6-851241CE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4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A72A-2AA8-4F43-820B-C0A3E94E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A71-EFA2-4258-B7CA-872FC4DDE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6D332-D840-4574-9CAE-A924A9715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7022E-FD13-491C-AAD4-C2527CC0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13683-58C2-42DD-95A8-DE51F664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AC0E0-7C63-4C24-B4CC-A6B1DC5D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6E70-0AA9-4012-AFB9-2582B921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43F99-F33D-4FB6-A5F4-FDF76628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AA25E-6E91-4B74-A7A6-4AA954B0A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0A209-E3E4-4C9C-A581-71BCF7238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4C821-0709-4343-B97E-ADBE87AFF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380D9-491F-404A-B29C-102E403E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04FC8-D893-439D-A1E0-A5C08650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26DB23-C2E1-4361-8D5C-6F702445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4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3051-CCDD-4A0E-ABB5-97E27476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4FDB7-FEBF-4A07-BF33-5011E80B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9C9C7-B98B-4BB2-94BD-70A4BC8D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29214-FD90-4386-AAD8-5CAA7916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7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EE1D0-F762-4F4B-9C07-9E69E9D6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605C9-28CC-40EE-9CCD-74B976CF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BFA68-B400-46D1-BBF2-B9AECDCE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E7FC-F165-4304-BEE7-40F295CE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5335-E3FC-4AE2-84AC-3865A47F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BEE26-F558-4AB3-865B-6FAA2EB7E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BFF20-2942-4271-A5B5-95A25914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044DD-7EE8-44A5-AE85-9B3F38CC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94E8-0089-4E16-B429-0350E5F1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0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7DF1-F0EB-42C6-94A2-8CB5D006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97559-815E-4913-9149-A8BC0443D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862ED-63F6-4FA3-9399-BE50597D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11580-56AD-46C2-9656-4B38F04C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1A5E-B68E-4561-9F59-581CF254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1435B-417D-4832-9F95-7A267930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1B61B-0A44-4789-B556-AF5077AF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F1B17-300A-4431-B37E-69D4C07FB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2E445-EC42-4703-B6BB-E4BACB577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A8CA-5C13-48FB-B7FE-8D36B8749E3E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18840-0E7F-4D68-84DB-D4FB8B0E5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C15F4-F847-4E8A-A069-365F9ADF6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B86A4-2865-463E-BC30-55A68EB98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620" y="1471351"/>
            <a:ext cx="7108911" cy="4016621"/>
          </a:xfrm>
        </p:spPr>
        <p:txBody>
          <a:bodyPr anchor="ctr">
            <a:normAutofit/>
          </a:bodyPr>
          <a:lstStyle/>
          <a:p>
            <a:pPr algn="l"/>
            <a:r>
              <a:rPr lang="en-US" sz="6600"/>
              <a:t>Healthy Body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46240-1E50-45AA-B3E5-34CF34A0E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3178" y="1845264"/>
            <a:ext cx="3000907" cy="3268794"/>
          </a:xfrm>
        </p:spPr>
        <p:txBody>
          <a:bodyPr anchor="ctr">
            <a:normAutofit/>
          </a:bodyPr>
          <a:lstStyle/>
          <a:p>
            <a:pPr algn="l"/>
            <a:r>
              <a:rPr lang="en-US" sz="2200"/>
              <a:t>Chapter 3: Using  Energy</a:t>
            </a:r>
          </a:p>
          <a:p>
            <a:pPr algn="l"/>
            <a:r>
              <a:rPr lang="en-US" sz="2200"/>
              <a:t>Friday, March 19</a:t>
            </a:r>
            <a:r>
              <a:rPr lang="en-US" sz="2200" baseline="30000"/>
              <a:t>th</a:t>
            </a:r>
            <a:r>
              <a:rPr lang="en-US" sz="2200"/>
              <a:t>,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26D4-FB0E-4729-920F-D950EDED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AABFCE-AA59-4C50-91DD-4E4F715BE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9" t="16819" r="22973" b="11273"/>
          <a:stretch/>
        </p:blipFill>
        <p:spPr>
          <a:xfrm>
            <a:off x="1676444" y="123051"/>
            <a:ext cx="8839112" cy="64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5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9731-05EC-4BF3-89D3-0FAB6D7F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ED5CE8-0B07-4D92-B245-95F4C4090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81" t="16162" r="21865" b="10288"/>
          <a:stretch/>
        </p:blipFill>
        <p:spPr>
          <a:xfrm>
            <a:off x="1697853" y="0"/>
            <a:ext cx="8796294" cy="663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EB937-77EF-4C2E-B35F-A170C4CD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you read the Chapter 3, answer the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99B18-77F9-4474-814D-95DC5192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50704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How any minutes of exercise is suggested in the image in </a:t>
            </a:r>
            <a:r>
              <a:rPr lang="en-US" dirty="0">
                <a:highlight>
                  <a:srgbClr val="FFFF00"/>
                </a:highlight>
              </a:rPr>
              <a:t>page 16</a:t>
            </a:r>
            <a:r>
              <a:rPr lang="en-US" dirty="0"/>
              <a:t>? </a:t>
            </a:r>
          </a:p>
          <a:p>
            <a:pPr marL="514350" indent="-514350">
              <a:buAutoNum type="arabicPeriod"/>
            </a:pPr>
            <a:r>
              <a:rPr lang="en-US" dirty="0"/>
              <a:t> Mention a form of exercise that you like to do:</a:t>
            </a:r>
          </a:p>
          <a:p>
            <a:pPr marL="514350" indent="-514350">
              <a:buAutoNum type="arabicPeriod"/>
            </a:pPr>
            <a:r>
              <a:rPr lang="en-US" dirty="0"/>
              <a:t>What kind of exercise is the boy on </a:t>
            </a:r>
            <a:r>
              <a:rPr lang="en-US" dirty="0">
                <a:highlight>
                  <a:srgbClr val="FFFF00"/>
                </a:highlight>
              </a:rPr>
              <a:t>page 17 </a:t>
            </a:r>
            <a:r>
              <a:rPr lang="en-US" dirty="0"/>
              <a:t>doing?</a:t>
            </a:r>
          </a:p>
          <a:p>
            <a:pPr marL="514350" indent="-514350">
              <a:buAutoNum type="arabicPeriod"/>
            </a:pPr>
            <a:r>
              <a:rPr lang="en-US" dirty="0"/>
              <a:t>How does sleep helps your body?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How many hours of sleep did you take last night?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Look at the table in </a:t>
            </a:r>
            <a:r>
              <a:rPr lang="en-US" dirty="0">
                <a:highlight>
                  <a:srgbClr val="FFFF00"/>
                </a:highlight>
              </a:rPr>
              <a:t>page 19 </a:t>
            </a:r>
            <a:r>
              <a:rPr lang="en-US" dirty="0"/>
              <a:t>and tell me what exercise the person do every day and tell if is </a:t>
            </a:r>
            <a:r>
              <a:rPr lang="en-US" b="1" dirty="0"/>
              <a:t>aerobic exercise or strength-building exercise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	Monday:</a:t>
            </a:r>
          </a:p>
          <a:p>
            <a:pPr marL="0" indent="0">
              <a:buNone/>
            </a:pPr>
            <a:r>
              <a:rPr lang="en-US" dirty="0"/>
              <a:t>	Tuesday:</a:t>
            </a:r>
          </a:p>
          <a:p>
            <a:pPr marL="0" indent="0">
              <a:buNone/>
            </a:pPr>
            <a:r>
              <a:rPr lang="en-US" dirty="0"/>
              <a:t>	Wednesday:</a:t>
            </a:r>
          </a:p>
          <a:p>
            <a:pPr marL="0" indent="0">
              <a:buNone/>
            </a:pPr>
            <a:r>
              <a:rPr lang="en-US" dirty="0"/>
              <a:t>	Thursday:</a:t>
            </a:r>
          </a:p>
          <a:p>
            <a:pPr marL="0" indent="0">
              <a:buNone/>
            </a:pPr>
            <a:r>
              <a:rPr lang="en-US" dirty="0"/>
              <a:t>	Friday: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54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107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Healthy Body</vt:lpstr>
      <vt:lpstr>PowerPoint Presentation</vt:lpstr>
      <vt:lpstr>PowerPoint Presentation</vt:lpstr>
      <vt:lpstr>After you read the Chapter 3, answer the 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Body</dc:title>
  <dc:creator>Xiomarys Sanchez</dc:creator>
  <cp:lastModifiedBy>Xiomarys Sanchez</cp:lastModifiedBy>
  <cp:revision>6</cp:revision>
  <dcterms:created xsi:type="dcterms:W3CDTF">2020-03-19T20:19:15Z</dcterms:created>
  <dcterms:modified xsi:type="dcterms:W3CDTF">2020-03-20T13:50:35Z</dcterms:modified>
</cp:coreProperties>
</file>